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eur et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12" name="Titre de la présentation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13" name="Texte niveau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écl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e niveau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Déclaration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ait import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e niveau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100 %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onnées clés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Données clés</a:t>
            </a:r>
          </a:p>
        </p:txBody>
      </p:sp>
      <p:sp>
        <p:nvSpPr>
          <p:cNvPr id="108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Texte niveau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« Citation notable »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 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Vue extérieure en contre-plongée de la façade d’un bâtiment moderne couverte de disques d’aluminium sous un ciel bleu et clair"/>
          <p:cNvSpPr/>
          <p:nvPr>
            <p:ph type="pic" sz="quarter" idx="21"/>
          </p:nvPr>
        </p:nvSpPr>
        <p:spPr>
          <a:xfrm>
            <a:off x="15417800" y="1270000"/>
            <a:ext cx="8144934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Vue en contre-plongée d’un bâtiment moderne en courbes sous un ciel nuageux"/>
          <p:cNvSpPr/>
          <p:nvPr>
            <p:ph type="pic" sz="quarter" idx="22"/>
          </p:nvPr>
        </p:nvSpPr>
        <p:spPr>
          <a:xfrm>
            <a:off x="15443200" y="7086600"/>
            <a:ext cx="8138580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Vue depuis l’intérieur d’un bâtiment moderne blanc doté de panneaux en verre, regardant vers le ciel, clair et partiellement nuageux"/>
          <p:cNvSpPr/>
          <p:nvPr>
            <p:ph type="pic" idx="23"/>
          </p:nvPr>
        </p:nvSpPr>
        <p:spPr>
          <a:xfrm>
            <a:off x="-124635" y="1270000"/>
            <a:ext cx="16840169" cy="1124371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Vue en contre-plongée de la Azadi Tower à Téhéran, en Iran, avec un ciel bleu et clair en arrière-plan"/>
          <p:cNvSpPr/>
          <p:nvPr>
            <p:ph type="pic" idx="21"/>
          </p:nvPr>
        </p:nvSpPr>
        <p:spPr>
          <a:xfrm>
            <a:off x="0" y="-1282700"/>
            <a:ext cx="24384000" cy="16281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Vue depuis l’intérieur d’une structure en pierre, regardant vers l’extérieur, vers des escaliers et un ciel clair et bleu"/>
          <p:cNvSpPr/>
          <p:nvPr>
            <p:ph type="pic" idx="21"/>
          </p:nvPr>
        </p:nvSpPr>
        <p:spPr>
          <a:xfrm>
            <a:off x="0" y="-1270000"/>
            <a:ext cx="24384000" cy="1627293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Titre de la présentation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Titre de la présentation</a:t>
            </a:r>
          </a:p>
        </p:txBody>
      </p:sp>
      <p:sp>
        <p:nvSpPr>
          <p:cNvPr id="23" name="Auteur et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Auteur et date</a:t>
            </a:r>
          </a:p>
        </p:txBody>
      </p:sp>
      <p:sp>
        <p:nvSpPr>
          <p:cNvPr id="24" name="Texte niveau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la présentation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utre titre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Un bâtiment blanc moderne doté de panneaux de verre avec un ciel bleu et clair en arrière-plan"/>
          <p:cNvSpPr/>
          <p:nvPr>
            <p:ph type="pic" idx="21"/>
          </p:nvPr>
        </p:nvSpPr>
        <p:spPr>
          <a:xfrm>
            <a:off x="92710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Titre de diapositiv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Titre de diapositive</a:t>
            </a:r>
          </a:p>
        </p:txBody>
      </p:sp>
      <p:sp>
        <p:nvSpPr>
          <p:cNvPr id="34" name="Texte niveau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Sous-titre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et 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re de diapositiv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43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44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61" name="Texte niveau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Petite section d’un pont moderne à Qingdao, Shandong, en Chine, en dessous d’un ciel partiellement nuageux"/>
          <p:cNvSpPr/>
          <p:nvPr>
            <p:ph type="pic" idx="22"/>
          </p:nvPr>
        </p:nvSpPr>
        <p:spPr>
          <a:xfrm>
            <a:off x="9271000" y="1263848"/>
            <a:ext cx="16773843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64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re de section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Titre de section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re seul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Titre de diapositive</a:t>
            </a:r>
          </a:p>
        </p:txBody>
      </p:sp>
      <p:sp>
        <p:nvSpPr>
          <p:cNvPr id="80" name="Sous-titre de diapositiv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diapositive</a:t>
            </a:r>
          </a:p>
        </p:txBody>
      </p:sp>
      <p:sp>
        <p:nvSpPr>
          <p:cNvPr id="8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re de l’ordre du jour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Titre de l’ordre du jour</a:t>
            </a:r>
          </a:p>
        </p:txBody>
      </p:sp>
      <p:sp>
        <p:nvSpPr>
          <p:cNvPr id="89" name="Sous-titre de l’ordre du jour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Sous-titre de l’ordre du jour</a:t>
            </a:r>
          </a:p>
        </p:txBody>
      </p:sp>
      <p:sp>
        <p:nvSpPr>
          <p:cNvPr id="90" name="Texte niveau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Rubriques de l’ordre du jour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de diapositiv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Titre de diapositive</a:t>
            </a:r>
          </a:p>
        </p:txBody>
      </p:sp>
      <p:sp>
        <p:nvSpPr>
          <p:cNvPr id="3" name="Texte niveau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Texte de puce de diapositive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Numéro de diapositive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eur et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POEC Project"/>
          <p:cNvSpPr txBox="1"/>
          <p:nvPr>
            <p:ph type="ctrTitle"/>
          </p:nvPr>
        </p:nvSpPr>
        <p:spPr>
          <a:xfrm>
            <a:off x="1206498" y="1647409"/>
            <a:ext cx="21971004" cy="4648201"/>
          </a:xfrm>
          <a:prstGeom prst="rect">
            <a:avLst/>
          </a:prstGeom>
        </p:spPr>
        <p:txBody>
          <a:bodyPr anchor="ctr"/>
          <a:lstStyle>
            <a:lvl1pPr algn="ctr"/>
          </a:lstStyle>
          <a:p>
            <a:pPr/>
            <a:r>
              <a:t>POEC Project</a:t>
            </a:r>
          </a:p>
        </p:txBody>
      </p:sp>
      <p:sp>
        <p:nvSpPr>
          <p:cNvPr id="153" name="Tests fonctionnalités :…"/>
          <p:cNvSpPr txBox="1"/>
          <p:nvPr>
            <p:ph type="subTitle" sz="half" idx="1"/>
          </p:nvPr>
        </p:nvSpPr>
        <p:spPr>
          <a:xfrm>
            <a:off x="1201342" y="7223190"/>
            <a:ext cx="21971001" cy="3158016"/>
          </a:xfrm>
          <a:prstGeom prst="rect">
            <a:avLst/>
          </a:prstGeom>
        </p:spPr>
        <p:txBody>
          <a:bodyPr/>
          <a:lstStyle/>
          <a:p>
            <a:pPr defTabSz="784225">
              <a:defRPr sz="5700"/>
            </a:pPr>
            <a:r>
              <a:t>Tests fonctionnalités :</a:t>
            </a:r>
          </a:p>
          <a:p>
            <a:pPr lvl="1" marL="1242695" indent="-663575" defTabSz="784225">
              <a:buSzPct val="123000"/>
              <a:buChar char="•"/>
              <a:defRPr sz="4750"/>
            </a:pPr>
            <a:r>
              <a:t>Login &amp; Forget password</a:t>
            </a:r>
          </a:p>
          <a:p>
            <a:pPr lvl="1" marL="1242695" indent="-663575" defTabSz="784225">
              <a:buSzPct val="123000"/>
              <a:buChar char="•"/>
              <a:defRPr sz="4750"/>
            </a:pPr>
            <a:r>
              <a:t>Login avec Google OAuth</a:t>
            </a:r>
          </a:p>
          <a:p>
            <a:pPr lvl="1" marL="1242695" indent="-663575" defTabSz="784225">
              <a:buSzPct val="123000"/>
              <a:buChar char="•"/>
              <a:defRPr sz="4750"/>
            </a:pPr>
            <a:r>
              <a:t>Create account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1"/>
      <p:bldP build="whole" bldLvl="1" animBg="1" rev="0" advAuto="0" spid="153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st Create ac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Create account</a:t>
            </a:r>
          </a:p>
        </p:txBody>
      </p:sp>
      <p:sp>
        <p:nvSpPr>
          <p:cNvPr id="202" name="Work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</a:t>
            </a:r>
          </a:p>
        </p:txBody>
      </p:sp>
      <p:grpSp>
        <p:nvGrpSpPr>
          <p:cNvPr id="205" name="Galerie d’images"/>
          <p:cNvGrpSpPr/>
          <p:nvPr/>
        </p:nvGrpSpPr>
        <p:grpSpPr>
          <a:xfrm>
            <a:off x="4787643" y="3240538"/>
            <a:ext cx="15209457" cy="10017943"/>
            <a:chOff x="0" y="0"/>
            <a:chExt cx="15209456" cy="10017942"/>
          </a:xfrm>
        </p:grpSpPr>
        <p:pic>
          <p:nvPicPr>
            <p:cNvPr id="203" name="Workflow_Create.jpg" descr="Workflow_Create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501" r="0" b="3501"/>
            <a:stretch>
              <a:fillRect/>
            </a:stretch>
          </p:blipFill>
          <p:spPr>
            <a:xfrm>
              <a:off x="0" y="0"/>
              <a:ext cx="15209457" cy="942957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Sous-titre"/>
            <p:cNvSpPr/>
            <p:nvPr/>
          </p:nvSpPr>
          <p:spPr>
            <a:xfrm>
              <a:off x="0" y="9505776"/>
              <a:ext cx="15209457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st Create ac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Create account</a:t>
            </a:r>
          </a:p>
        </p:txBody>
      </p:sp>
      <p:sp>
        <p:nvSpPr>
          <p:cNvPr id="208" name="Plan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Plan de test</a:t>
            </a:r>
          </a:p>
        </p:txBody>
      </p:sp>
      <p:grpSp>
        <p:nvGrpSpPr>
          <p:cNvPr id="211" name="Galerie d’images"/>
          <p:cNvGrpSpPr/>
          <p:nvPr/>
        </p:nvGrpSpPr>
        <p:grpSpPr>
          <a:xfrm>
            <a:off x="1890985" y="4168139"/>
            <a:ext cx="20938247" cy="5968088"/>
            <a:chOff x="0" y="0"/>
            <a:chExt cx="20938245" cy="5968086"/>
          </a:xfrm>
        </p:grpSpPr>
        <p:pic>
          <p:nvPicPr>
            <p:cNvPr id="209" name="Plan_test_create.png" descr="Plan_test_creat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4014" r="0" b="4014"/>
            <a:stretch>
              <a:fillRect/>
            </a:stretch>
          </p:blipFill>
          <p:spPr>
            <a:xfrm>
              <a:off x="0" y="0"/>
              <a:ext cx="20938246" cy="53797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0" name="Sous-titre"/>
            <p:cNvSpPr/>
            <p:nvPr/>
          </p:nvSpPr>
          <p:spPr>
            <a:xfrm>
              <a:off x="0" y="5455921"/>
              <a:ext cx="20938246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st Create ac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Create account</a:t>
            </a:r>
          </a:p>
        </p:txBody>
      </p:sp>
      <p:sp>
        <p:nvSpPr>
          <p:cNvPr id="214" name="Cas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 de test</a:t>
            </a:r>
          </a:p>
        </p:txBody>
      </p:sp>
      <p:grpSp>
        <p:nvGrpSpPr>
          <p:cNvPr id="217" name="Galerie d’images"/>
          <p:cNvGrpSpPr/>
          <p:nvPr/>
        </p:nvGrpSpPr>
        <p:grpSpPr>
          <a:xfrm>
            <a:off x="3405668" y="3656721"/>
            <a:ext cx="17572664" cy="9185577"/>
            <a:chOff x="0" y="0"/>
            <a:chExt cx="17572663" cy="9185575"/>
          </a:xfrm>
        </p:grpSpPr>
        <p:pic>
          <p:nvPicPr>
            <p:cNvPr id="215" name="Test_create1.png" descr="Test_create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02" r="0" b="102"/>
            <a:stretch>
              <a:fillRect/>
            </a:stretch>
          </p:blipFill>
          <p:spPr>
            <a:xfrm>
              <a:off x="0" y="0"/>
              <a:ext cx="17572664" cy="85972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16" name="Sous-titre"/>
            <p:cNvSpPr/>
            <p:nvPr/>
          </p:nvSpPr>
          <p:spPr>
            <a:xfrm>
              <a:off x="0" y="8673410"/>
              <a:ext cx="17572664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st Create accou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Create account</a:t>
            </a:r>
          </a:p>
        </p:txBody>
      </p:sp>
      <p:sp>
        <p:nvSpPr>
          <p:cNvPr id="220" name="Tests automatisé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Tests automatisés</a:t>
            </a:r>
          </a:p>
        </p:txBody>
      </p:sp>
      <p:sp>
        <p:nvSpPr>
          <p:cNvPr id="221" name="Présentation test Cypres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Présentation test Cypress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Difficultés, Recommand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5500">
              <a:lnSpc>
                <a:spcPct val="100000"/>
              </a:lnSpc>
              <a:defRPr spc="0" sz="7300"/>
            </a:lvl1pPr>
          </a:lstStyle>
          <a:p>
            <a:pPr/>
            <a:r>
              <a:t>Difficultés, Recommandations</a:t>
            </a:r>
          </a:p>
        </p:txBody>
      </p:sp>
      <p:sp>
        <p:nvSpPr>
          <p:cNvPr id="224" name="Difficultés…"/>
          <p:cNvSpPr txBox="1"/>
          <p:nvPr>
            <p:ph type="body" sz="half" idx="1"/>
          </p:nvPr>
        </p:nvSpPr>
        <p:spPr>
          <a:xfrm>
            <a:off x="1188689" y="2729994"/>
            <a:ext cx="10339284" cy="8256012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Difficultés</a:t>
            </a:r>
          </a:p>
          <a:p>
            <a:pPr/>
            <a:r>
              <a:t>Messages d’erreurs des champs du formulaires</a:t>
            </a:r>
          </a:p>
          <a:p>
            <a:pPr/>
            <a:r>
              <a:t>Lors de l’actualisation suite à une erreur, perte des informations des champs</a:t>
            </a:r>
          </a:p>
          <a:p>
            <a:pPr/>
            <a:r>
              <a:t>Recueil du Firstname lors de la création avec Google OAuth</a:t>
            </a:r>
          </a:p>
        </p:txBody>
      </p:sp>
      <p:sp>
        <p:nvSpPr>
          <p:cNvPr id="225" name="Recommandations…"/>
          <p:cNvSpPr txBox="1"/>
          <p:nvPr/>
        </p:nvSpPr>
        <p:spPr>
          <a:xfrm>
            <a:off x="12856027" y="2729994"/>
            <a:ext cx="10339284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</a:defRPr>
            </a:pPr>
            <a:r>
              <a:t>Recommandations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Implémenter les messages d’erreurs dans le code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Persister les informations des champs du formulaire</a:t>
            </a:r>
          </a:p>
          <a:p>
            <a:pPr marL="609600" indent="-609600" algn="l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sz="4800">
                <a:solidFill>
                  <a:srgbClr val="000000"/>
                </a:solidFill>
              </a:defRPr>
            </a:pPr>
            <a:r>
              <a:t>Proposer l’ajout de mot de passe dans le compte en plus de Google OAuth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10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ID="10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5" grpId="2"/>
      <p:bldP build="whole" bldLvl="1" animBg="1" rev="0" advAuto="0" spid="22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st Login &amp; Forget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Login &amp; Forget password</a:t>
            </a:r>
          </a:p>
        </p:txBody>
      </p:sp>
      <p:sp>
        <p:nvSpPr>
          <p:cNvPr id="156" name="Work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</a:t>
            </a:r>
          </a:p>
        </p:txBody>
      </p:sp>
      <p:grpSp>
        <p:nvGrpSpPr>
          <p:cNvPr id="159" name="Galerie d’images"/>
          <p:cNvGrpSpPr/>
          <p:nvPr/>
        </p:nvGrpSpPr>
        <p:grpSpPr>
          <a:xfrm>
            <a:off x="3079571" y="3938325"/>
            <a:ext cx="18224858" cy="8622369"/>
            <a:chOff x="0" y="0"/>
            <a:chExt cx="18224856" cy="8622368"/>
          </a:xfrm>
        </p:grpSpPr>
        <p:pic>
          <p:nvPicPr>
            <p:cNvPr id="157" name="Workflow_Login.png" descr="Workflow_Logi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1123764" y="0"/>
              <a:ext cx="15977329" cy="80340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8" name="Sous-titre"/>
            <p:cNvSpPr/>
            <p:nvPr/>
          </p:nvSpPr>
          <p:spPr>
            <a:xfrm>
              <a:off x="0" y="8110202"/>
              <a:ext cx="18224857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st Login &amp; Forget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Login &amp; Forget password</a:t>
            </a:r>
          </a:p>
        </p:txBody>
      </p:sp>
      <p:sp>
        <p:nvSpPr>
          <p:cNvPr id="162" name="Plan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Plan de test</a:t>
            </a:r>
          </a:p>
        </p:txBody>
      </p:sp>
      <p:grpSp>
        <p:nvGrpSpPr>
          <p:cNvPr id="165" name="Galerie d’images"/>
          <p:cNvGrpSpPr/>
          <p:nvPr/>
        </p:nvGrpSpPr>
        <p:grpSpPr>
          <a:xfrm>
            <a:off x="2508687" y="4083404"/>
            <a:ext cx="19366626" cy="8332212"/>
            <a:chOff x="0" y="0"/>
            <a:chExt cx="19366625" cy="8332210"/>
          </a:xfrm>
        </p:grpSpPr>
        <p:pic>
          <p:nvPicPr>
            <p:cNvPr id="163" name="Plan_test_login.png" descr="Plan_test_login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611" r="0" b="2611"/>
            <a:stretch>
              <a:fillRect/>
            </a:stretch>
          </p:blipFill>
          <p:spPr>
            <a:xfrm>
              <a:off x="0" y="0"/>
              <a:ext cx="19366626" cy="77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Sous-titre"/>
            <p:cNvSpPr/>
            <p:nvPr/>
          </p:nvSpPr>
          <p:spPr>
            <a:xfrm>
              <a:off x="0" y="7820045"/>
              <a:ext cx="19366626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st Login &amp; Forget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Login &amp; Forget password</a:t>
            </a:r>
          </a:p>
        </p:txBody>
      </p:sp>
      <p:sp>
        <p:nvSpPr>
          <p:cNvPr id="168" name="Cas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 de test</a:t>
            </a:r>
          </a:p>
        </p:txBody>
      </p:sp>
      <p:grpSp>
        <p:nvGrpSpPr>
          <p:cNvPr id="171" name="Galerie d’images"/>
          <p:cNvGrpSpPr/>
          <p:nvPr/>
        </p:nvGrpSpPr>
        <p:grpSpPr>
          <a:xfrm>
            <a:off x="2661223" y="3625184"/>
            <a:ext cx="19061554" cy="9301727"/>
            <a:chOff x="0" y="53075"/>
            <a:chExt cx="19061552" cy="9301725"/>
          </a:xfrm>
        </p:grpSpPr>
        <p:pic>
          <p:nvPicPr>
            <p:cNvPr id="169" name="Test_login1.png" descr="Test_login1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53075"/>
              <a:ext cx="19061553" cy="86602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0" name="Sous-titre"/>
            <p:cNvSpPr/>
            <p:nvPr/>
          </p:nvSpPr>
          <p:spPr>
            <a:xfrm>
              <a:off x="0" y="8842635"/>
              <a:ext cx="19061553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st Login &amp; Forget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Login &amp; Forget password</a:t>
            </a:r>
          </a:p>
        </p:txBody>
      </p:sp>
      <p:sp>
        <p:nvSpPr>
          <p:cNvPr id="174" name="Tests automatisés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Tests automatisés</a:t>
            </a:r>
          </a:p>
        </p:txBody>
      </p:sp>
      <p:sp>
        <p:nvSpPr>
          <p:cNvPr id="175" name="Présentation test Cypres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Présentation test Cypress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st Login &amp; Forget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 Login &amp; Forget password</a:t>
            </a:r>
          </a:p>
        </p:txBody>
      </p:sp>
      <p:sp>
        <p:nvSpPr>
          <p:cNvPr id="178" name="Ticket erreur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Ticket erreur</a:t>
            </a:r>
          </a:p>
        </p:txBody>
      </p:sp>
      <p:grpSp>
        <p:nvGrpSpPr>
          <p:cNvPr id="181" name="Galerie d’images"/>
          <p:cNvGrpSpPr/>
          <p:nvPr/>
        </p:nvGrpSpPr>
        <p:grpSpPr>
          <a:xfrm>
            <a:off x="2172090" y="4083404"/>
            <a:ext cx="20039820" cy="8332212"/>
            <a:chOff x="0" y="0"/>
            <a:chExt cx="20039818" cy="8332210"/>
          </a:xfrm>
        </p:grpSpPr>
        <p:pic>
          <p:nvPicPr>
            <p:cNvPr id="179" name="Ticket_jira.png" descr="Ticket_jira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77811" y="0"/>
              <a:ext cx="19884197" cy="774384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0" name="Sous-titre"/>
            <p:cNvSpPr/>
            <p:nvPr/>
          </p:nvSpPr>
          <p:spPr>
            <a:xfrm>
              <a:off x="0" y="7820045"/>
              <a:ext cx="20039819" cy="5121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ogin with Google OAu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Login with Google OAuth</a:t>
            </a:r>
          </a:p>
        </p:txBody>
      </p:sp>
      <p:sp>
        <p:nvSpPr>
          <p:cNvPr id="184" name="Workflow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Workflow</a:t>
            </a:r>
          </a:p>
        </p:txBody>
      </p:sp>
      <p:grpSp>
        <p:nvGrpSpPr>
          <p:cNvPr id="187" name="Galerie d’images"/>
          <p:cNvGrpSpPr/>
          <p:nvPr/>
        </p:nvGrpSpPr>
        <p:grpSpPr>
          <a:xfrm>
            <a:off x="2945324" y="3731765"/>
            <a:ext cx="18493352" cy="9877855"/>
            <a:chOff x="0" y="0"/>
            <a:chExt cx="18493351" cy="9877854"/>
          </a:xfrm>
        </p:grpSpPr>
        <p:pic>
          <p:nvPicPr>
            <p:cNvPr id="185" name="Workflow_Login.jpg" descr="Workflow_Login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305" r="0" b="305"/>
            <a:stretch>
              <a:fillRect/>
            </a:stretch>
          </p:blipFill>
          <p:spPr>
            <a:xfrm>
              <a:off x="0" y="0"/>
              <a:ext cx="18493352" cy="928948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86" name="Sous-titre"/>
            <p:cNvSpPr/>
            <p:nvPr/>
          </p:nvSpPr>
          <p:spPr>
            <a:xfrm>
              <a:off x="0" y="9365688"/>
              <a:ext cx="18493352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ogin with Google OAu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Login with Google OAuth</a:t>
            </a:r>
          </a:p>
        </p:txBody>
      </p:sp>
      <p:sp>
        <p:nvSpPr>
          <p:cNvPr id="190" name="Plan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Plan de test</a:t>
            </a:r>
          </a:p>
        </p:txBody>
      </p:sp>
      <p:grpSp>
        <p:nvGrpSpPr>
          <p:cNvPr id="193" name="Galerie d’images"/>
          <p:cNvGrpSpPr/>
          <p:nvPr/>
        </p:nvGrpSpPr>
        <p:grpSpPr>
          <a:xfrm>
            <a:off x="2514371" y="4742714"/>
            <a:ext cx="19355258" cy="7013591"/>
            <a:chOff x="0" y="0"/>
            <a:chExt cx="19355257" cy="7013590"/>
          </a:xfrm>
        </p:grpSpPr>
        <p:pic>
          <p:nvPicPr>
            <p:cNvPr id="191" name="Plan_test_login_google.png" descr="Plan_test_login_goog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3406" t="0" r="3406" b="0"/>
            <a:stretch>
              <a:fillRect/>
            </a:stretch>
          </p:blipFill>
          <p:spPr>
            <a:xfrm>
              <a:off x="0" y="0"/>
              <a:ext cx="19355258" cy="642522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2" name="Sous-titre"/>
            <p:cNvSpPr/>
            <p:nvPr/>
          </p:nvSpPr>
          <p:spPr>
            <a:xfrm>
              <a:off x="0" y="6501424"/>
              <a:ext cx="19355258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ogin with Google OAu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Login with Google OAuth</a:t>
            </a:r>
          </a:p>
        </p:txBody>
      </p:sp>
      <p:sp>
        <p:nvSpPr>
          <p:cNvPr id="196" name="Cas de test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Cas de test</a:t>
            </a:r>
          </a:p>
        </p:txBody>
      </p:sp>
      <p:grpSp>
        <p:nvGrpSpPr>
          <p:cNvPr id="199" name="Galerie d’images"/>
          <p:cNvGrpSpPr/>
          <p:nvPr/>
        </p:nvGrpSpPr>
        <p:grpSpPr>
          <a:xfrm>
            <a:off x="1657149" y="3867673"/>
            <a:ext cx="21069702" cy="8763673"/>
            <a:chOff x="0" y="0"/>
            <a:chExt cx="21069701" cy="8763672"/>
          </a:xfrm>
        </p:grpSpPr>
        <p:pic>
          <p:nvPicPr>
            <p:cNvPr id="197" name="Test_case_google.png" descr="Test_case_google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4" t="0" r="4" b="0"/>
            <a:stretch>
              <a:fillRect/>
            </a:stretch>
          </p:blipFill>
          <p:spPr>
            <a:xfrm>
              <a:off x="0" y="0"/>
              <a:ext cx="21069702" cy="81753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8" name="Sous-titre"/>
            <p:cNvSpPr/>
            <p:nvPr/>
          </p:nvSpPr>
          <p:spPr>
            <a:xfrm>
              <a:off x="0" y="8251506"/>
              <a:ext cx="21069702" cy="51216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/>
            <a:p>
              <a:pPr/>
              <a:r>
                <a:t>Sous-titre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5E5E5E"/>
      </a:dk1>
      <a:lt1>
        <a:srgbClr val="005E00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3_DynamicLight">
  <a:themeElements>
    <a:clrScheme name="33_Dynamic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3_DynamicLight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3_Dynamic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